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70" r:id="rId8"/>
    <p:sldId id="264" r:id="rId9"/>
    <p:sldId id="267" r:id="rId10"/>
    <p:sldId id="265" r:id="rId11"/>
    <p:sldId id="257" r:id="rId12"/>
    <p:sldId id="266" r:id="rId13"/>
    <p:sldId id="268" r:id="rId14"/>
    <p:sldId id="269" r:id="rId15"/>
    <p:sldId id="262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4671" autoAdjust="0"/>
  </p:normalViewPr>
  <p:slideViewPr>
    <p:cSldViewPr>
      <p:cViewPr>
        <p:scale>
          <a:sx n="110" d="100"/>
          <a:sy n="110" d="100"/>
        </p:scale>
        <p:origin x="-360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3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3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5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2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C8678-907D-48E6-A9DD-F6CE7CA3E944}" type="datetimeFigureOut">
              <a:rPr lang="en-US" smtClean="0"/>
              <a:t>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E9E9-BCF1-4978-A851-859554590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training/basics/activity-lifecycle/starting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components/intents-filter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tools/devices/managing-avd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idleworx.com/2011/06/build-simple-android-app-2-button.html" TargetMode="External"/><Relationship Id="rId2" Type="http://schemas.openxmlformats.org/officeDocument/2006/relationships/hyperlink" Target="http://english.cxem.net/arduino/arduino5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sdk/index.html?utm_source=weibolif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topics/ui/declaring-layou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3661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Programming Your Android App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Gourav </a:t>
            </a:r>
            <a:r>
              <a:rPr lang="en-US" dirty="0" smtClean="0"/>
              <a:t>Khadge</a:t>
            </a:r>
          </a:p>
          <a:p>
            <a:r>
              <a:rPr lang="en-US" dirty="0" smtClean="0"/>
              <a:t>gkhadge@g.hmc.edu</a:t>
            </a:r>
            <a:endParaRPr lang="en-US" dirty="0"/>
          </a:p>
        </p:txBody>
      </p:sp>
      <p:pic>
        <p:nvPicPr>
          <p:cNvPr id="1028" name="Picture 4" descr="http://api.ning.com/files/adytKKwpEgS0Y6MzmXobu5dlnnONrs3iH6Fyu75v8woPQnpDmdgSg97-3l8hpPsg9NXuDjw3XioT*07riLFV0zQWAh3NCzNC/Androi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9436"/>
            <a:ext cx="3049587" cy="27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Activity Class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Every page is an “activity”</a:t>
            </a:r>
          </a:p>
          <a:p>
            <a:r>
              <a:rPr lang="en-US" dirty="0" smtClean="0"/>
              <a:t>The activity is defined by a .java class file that:</a:t>
            </a:r>
          </a:p>
          <a:p>
            <a:pPr lvl="1"/>
            <a:r>
              <a:rPr lang="en-US" dirty="0" smtClean="0"/>
              <a:t>Specifies a layout</a:t>
            </a:r>
          </a:p>
          <a:p>
            <a:pPr lvl="2"/>
            <a:r>
              <a:rPr lang="en-US" i="1" dirty="0" err="1"/>
              <a:t>setContentView</a:t>
            </a:r>
            <a:r>
              <a:rPr lang="en-US" i="1" dirty="0"/>
              <a:t>(</a:t>
            </a:r>
            <a:r>
              <a:rPr lang="en-US" i="1" dirty="0" err="1"/>
              <a:t>R.layout.activity_main</a:t>
            </a:r>
            <a:r>
              <a:rPr lang="en-US" i="1" dirty="0"/>
              <a:t>);</a:t>
            </a:r>
            <a:endParaRPr lang="en-US" i="1" dirty="0" smtClean="0"/>
          </a:p>
          <a:p>
            <a:pPr lvl="1"/>
            <a:r>
              <a:rPr lang="en-US" dirty="0" smtClean="0"/>
              <a:t>Implements UI elements from layout file </a:t>
            </a:r>
          </a:p>
          <a:p>
            <a:pPr lvl="2"/>
            <a:r>
              <a:rPr lang="en-US" i="1" dirty="0"/>
              <a:t>Button </a:t>
            </a:r>
            <a:r>
              <a:rPr lang="en-US" i="1" dirty="0" err="1" smtClean="0"/>
              <a:t>btnOn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i="1" dirty="0" smtClean="0"/>
              <a:t>(Button) </a:t>
            </a:r>
            <a:r>
              <a:rPr lang="en-US" i="1" dirty="0" err="1" smtClean="0"/>
              <a:t>findViewById</a:t>
            </a:r>
            <a:r>
              <a:rPr lang="en-US" i="1" dirty="0" smtClean="0"/>
              <a:t>(</a:t>
            </a:r>
            <a:r>
              <a:rPr lang="en-US" i="1" dirty="0" err="1" smtClean="0"/>
              <a:t>R.id.btnOn</a:t>
            </a:r>
            <a:r>
              <a:rPr lang="en-US" i="1" dirty="0" smtClean="0"/>
              <a:t>);</a:t>
            </a:r>
          </a:p>
          <a:p>
            <a:pPr lvl="2"/>
            <a:r>
              <a:rPr lang="en-US" dirty="0" smtClean="0"/>
              <a:t>Attaches layout elements to objects</a:t>
            </a:r>
          </a:p>
          <a:p>
            <a:pPr lvl="2"/>
            <a:r>
              <a:rPr lang="en-US" dirty="0" smtClean="0"/>
              <a:t>Adds listeners (</a:t>
            </a:r>
            <a:r>
              <a:rPr lang="en-US" dirty="0" err="1" smtClean="0"/>
              <a:t>onClick</a:t>
            </a:r>
            <a:r>
              <a:rPr lang="en-US" dirty="0" smtClean="0"/>
              <a:t>, </a:t>
            </a:r>
            <a:r>
              <a:rPr lang="en-US" dirty="0" err="1" smtClean="0"/>
              <a:t>onTouch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Has several built in functions that are called during the lifetime of the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veloper.android.com/images/training/basics/basic-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" y="1537855"/>
            <a:ext cx="9202795" cy="41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5742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http://developer.android.com/training/basics/activity-lifecycle/starting.html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Life Cycle of an Android </a:t>
            </a:r>
            <a:r>
              <a:rPr lang="en-US" dirty="0" smtClean="0"/>
              <a:t>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72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intent object specifies what intent you have when you create a new activity. </a:t>
            </a:r>
          </a:p>
          <a:p>
            <a:pPr lvl="1"/>
            <a:r>
              <a:rPr lang="en-US" sz="1800" dirty="0" smtClean="0"/>
              <a:t>This includes opening a new page as well as taking a picture </a:t>
            </a:r>
          </a:p>
          <a:p>
            <a:r>
              <a:rPr lang="en-US" sz="2000" dirty="0" err="1" smtClean="0"/>
              <a:t>detailIntent</a:t>
            </a:r>
            <a:r>
              <a:rPr lang="en-US" sz="2000" dirty="0" smtClean="0"/>
              <a:t> </a:t>
            </a:r>
            <a:r>
              <a:rPr lang="en-US" sz="2000" dirty="0"/>
              <a:t>= new Intent(</a:t>
            </a:r>
            <a:r>
              <a:rPr lang="en-US" sz="2000" dirty="0" err="1"/>
              <a:t>this,ImportImage.class</a:t>
            </a:r>
            <a:r>
              <a:rPr lang="en-US" sz="2000" dirty="0" smtClean="0"/>
              <a:t>);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err="1" smtClean="0"/>
              <a:t>startActivity</a:t>
            </a:r>
            <a:r>
              <a:rPr lang="en-US" sz="2000" dirty="0" smtClean="0"/>
              <a:t>(</a:t>
            </a:r>
            <a:r>
              <a:rPr lang="en-US" sz="2000" dirty="0" err="1" smtClean="0"/>
              <a:t>detailIntent</a:t>
            </a:r>
            <a:r>
              <a:rPr lang="en-US" sz="2000" dirty="0" smtClean="0"/>
              <a:t>);</a:t>
            </a:r>
          </a:p>
          <a:p>
            <a:pPr lvl="1"/>
            <a:r>
              <a:rPr lang="en-US" sz="1600" dirty="0" smtClean="0"/>
              <a:t>Creates intent to open </a:t>
            </a:r>
            <a:r>
              <a:rPr lang="en-US" sz="1600" dirty="0" err="1" smtClean="0"/>
              <a:t>ImportImage</a:t>
            </a:r>
            <a:r>
              <a:rPr lang="en-US" sz="1600" dirty="0" smtClean="0"/>
              <a:t> page</a:t>
            </a:r>
          </a:p>
          <a:p>
            <a:pPr lvl="1"/>
            <a:r>
              <a:rPr lang="en-US" sz="1600" dirty="0" smtClean="0"/>
              <a:t>Closes the current activity and starts the </a:t>
            </a:r>
            <a:r>
              <a:rPr lang="en-US" sz="1600" dirty="0" err="1" smtClean="0"/>
              <a:t>ImportImage</a:t>
            </a:r>
            <a:r>
              <a:rPr lang="en-US" sz="1600" dirty="0" smtClean="0"/>
              <a:t> activity</a:t>
            </a:r>
          </a:p>
          <a:p>
            <a:r>
              <a:rPr lang="en-US" sz="2000" dirty="0"/>
              <a:t>Intent </a:t>
            </a:r>
            <a:r>
              <a:rPr lang="en-US" sz="2000" dirty="0" err="1"/>
              <a:t>takePictureIntent</a:t>
            </a:r>
            <a:r>
              <a:rPr lang="en-US" sz="2000" dirty="0"/>
              <a:t> = </a:t>
            </a:r>
            <a:r>
              <a:rPr lang="en-US" sz="2000" dirty="0" smtClean="0"/>
              <a:t>new Intent(</a:t>
            </a:r>
            <a:r>
              <a:rPr lang="en-US" sz="2000" dirty="0" err="1" smtClean="0"/>
              <a:t>MediaStore.</a:t>
            </a:r>
            <a:r>
              <a:rPr lang="en-US" sz="2000" i="1" dirty="0" err="1" smtClean="0"/>
              <a:t>ACTION_IMAGE_CAPTURE</a:t>
            </a:r>
            <a:r>
              <a:rPr lang="en-US" sz="2000" i="1" dirty="0" smtClean="0"/>
              <a:t>);</a:t>
            </a:r>
            <a:br>
              <a:rPr lang="en-US" sz="2000" i="1" dirty="0" smtClean="0"/>
            </a:br>
            <a:r>
              <a:rPr lang="en-US" sz="2000" b="1" dirty="0" err="1"/>
              <a:t>startActivityForResult</a:t>
            </a:r>
            <a:r>
              <a:rPr lang="en-US" sz="2000" dirty="0"/>
              <a:t>(</a:t>
            </a:r>
            <a:r>
              <a:rPr lang="en-US" sz="2000" dirty="0" err="1"/>
              <a:t>takePictureIntent</a:t>
            </a:r>
            <a:r>
              <a:rPr lang="en-US" sz="2000" dirty="0"/>
              <a:t>, </a:t>
            </a:r>
            <a:r>
              <a:rPr lang="en-US" sz="2000" i="1" dirty="0"/>
              <a:t>REQUEST_IMAGE_CAPTURE</a:t>
            </a:r>
            <a:r>
              <a:rPr lang="en-US" sz="2000" i="1" dirty="0" smtClean="0"/>
              <a:t>);</a:t>
            </a:r>
          </a:p>
          <a:p>
            <a:pPr lvl="1"/>
            <a:r>
              <a:rPr lang="en-US" sz="1600" dirty="0" smtClean="0"/>
              <a:t>Creates intent to take an image using your native camera app</a:t>
            </a:r>
          </a:p>
          <a:p>
            <a:pPr lvl="1"/>
            <a:r>
              <a:rPr lang="en-US" sz="1600" dirty="0" smtClean="0"/>
              <a:t>Launches the native camera app and waits for it to return with a result</a:t>
            </a:r>
          </a:p>
          <a:p>
            <a:pPr lvl="1"/>
            <a:endParaRPr lang="en-US" sz="1600" dirty="0"/>
          </a:p>
          <a:p>
            <a:r>
              <a:rPr lang="en-US" sz="2000" dirty="0">
                <a:hlinkClick r:id="rId2"/>
              </a:rPr>
              <a:t>http://developer.android.com/guide/components/intents-filters.html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10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virtual devices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developer.android.com/tools/devices/managing-avds.html</a:t>
            </a:r>
            <a:endParaRPr lang="en-US" dirty="0" smtClean="0"/>
          </a:p>
          <a:p>
            <a:r>
              <a:rPr lang="en-US" dirty="0" smtClean="0"/>
              <a:t>An Android device</a:t>
            </a:r>
          </a:p>
          <a:p>
            <a:pPr lvl="1"/>
            <a:r>
              <a:rPr lang="en-US" dirty="0" smtClean="0"/>
              <a:t>The preferred option if possible since virtual devices are slow and terrible</a:t>
            </a:r>
          </a:p>
          <a:p>
            <a:pPr lvl="1"/>
            <a:r>
              <a:rPr lang="en-US" dirty="0" smtClean="0"/>
              <a:t>Requires USB to mini-USB cable and an Android device</a:t>
            </a:r>
          </a:p>
        </p:txBody>
      </p:sp>
    </p:spTree>
    <p:extLst>
      <p:ext uri="{BB962C8B-B14F-4D97-AF65-F5344CB8AC3E}">
        <p14:creationId xmlns:p14="http://schemas.microsoft.com/office/powerpoint/2010/main" val="367622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281112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english.cxem.net/arduino/arduino5.php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shows you how to connect and transfer information through </a:t>
            </a:r>
            <a:r>
              <a:rPr lang="en-US" dirty="0" err="1"/>
              <a:t>bluetooth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 doesn't show the layout file though.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http://blog.idleworx.com/2011/06/build-simple-android-app-2-button.html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 can see an example of a </a:t>
            </a:r>
            <a:r>
              <a:rPr lang="en-US" dirty="0" smtClean="0"/>
              <a:t>2 button app with the layout file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developer.android.com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Anything from this website. It also contains good documentation for all Android functions and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oneclickroot.com/wp-content/uploads/2012/12/question-andr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7085"/>
            <a:ext cx="9151961" cy="42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0079" y="838200"/>
            <a:ext cx="5719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212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Android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Android is a Google App development language</a:t>
            </a:r>
          </a:p>
          <a:p>
            <a:r>
              <a:rPr lang="en-US" sz="2800" dirty="0" smtClean="0"/>
              <a:t>Android is a variant of Java</a:t>
            </a:r>
          </a:p>
          <a:p>
            <a:r>
              <a:rPr lang="en-US" sz="2800" dirty="0" smtClean="0"/>
              <a:t>Android is to Java as Arduino is to C</a:t>
            </a:r>
            <a:endParaRPr lang="en-US" sz="1200" dirty="0" smtClean="0"/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dds several built in functions that are called during the lifecycle of the app</a:t>
            </a:r>
          </a:p>
          <a:p>
            <a:pPr lvl="1"/>
            <a:r>
              <a:rPr lang="en-US" sz="2400" dirty="0" smtClean="0"/>
              <a:t>Adds the Activity/Intent </a:t>
            </a:r>
            <a:r>
              <a:rPr lang="en-US" sz="2400" dirty="0" smtClean="0"/>
              <a:t>structure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93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Android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</a:t>
            </a:r>
            <a:r>
              <a:rPr lang="en-US" dirty="0" smtClean="0"/>
              <a:t>SDK</a:t>
            </a:r>
          </a:p>
          <a:p>
            <a:pPr lvl="1"/>
            <a:r>
              <a:rPr lang="en-US" dirty="0" smtClean="0"/>
              <a:t>Eclipse </a:t>
            </a:r>
            <a:r>
              <a:rPr lang="en-US" dirty="0" smtClean="0"/>
              <a:t>based IDE</a:t>
            </a:r>
          </a:p>
          <a:p>
            <a:r>
              <a:rPr lang="en-US" dirty="0" smtClean="0"/>
              <a:t>Android Studio</a:t>
            </a:r>
          </a:p>
          <a:p>
            <a:pPr lvl="1"/>
            <a:r>
              <a:rPr lang="en-US" dirty="0" smtClean="0"/>
              <a:t>Google released their own IDE</a:t>
            </a:r>
          </a:p>
          <a:p>
            <a:pPr lvl="1"/>
            <a:r>
              <a:rPr lang="en-US" dirty="0" smtClean="0"/>
              <a:t>Just use Android SDK</a:t>
            </a:r>
            <a:endParaRPr lang="en-US" dirty="0"/>
          </a:p>
          <a:p>
            <a:r>
              <a:rPr lang="en-US" dirty="0" smtClean="0"/>
              <a:t>Download it here: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://developer.android.com/sdk/index.html?utm_source=weibolife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03"/>
            <a:ext cx="12813937" cy="682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0"/>
            <a:ext cx="12801600" cy="682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Android Manifest XML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Tells your app: </a:t>
            </a:r>
          </a:p>
          <a:p>
            <a:pPr lvl="1"/>
            <a:r>
              <a:rPr lang="en-US" dirty="0" smtClean="0"/>
              <a:t>What permissions your app has </a:t>
            </a:r>
          </a:p>
          <a:p>
            <a:pPr lvl="2"/>
            <a:r>
              <a:rPr lang="en-US" dirty="0" smtClean="0"/>
              <a:t>Bluetooth</a:t>
            </a:r>
          </a:p>
          <a:p>
            <a:pPr lvl="2"/>
            <a:r>
              <a:rPr lang="en-US" dirty="0" smtClean="0"/>
              <a:t>Camera</a:t>
            </a:r>
          </a:p>
          <a:p>
            <a:pPr lvl="1"/>
            <a:r>
              <a:rPr lang="en-US" dirty="0"/>
              <a:t>What activities are in your app</a:t>
            </a:r>
          </a:p>
          <a:p>
            <a:pPr lvl="1"/>
            <a:r>
              <a:rPr lang="en-US" dirty="0"/>
              <a:t>App version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App requirements</a:t>
            </a:r>
          </a:p>
          <a:p>
            <a:pPr lvl="1"/>
            <a:r>
              <a:rPr lang="en-US" dirty="0" smtClean="0"/>
              <a:t>Specifies the App icon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654"/>
            <a:ext cx="839525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6019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app is version 1.0. It uses the camera, and has permission to write to external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Layout XML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activity usually has an associated layout</a:t>
            </a:r>
          </a:p>
          <a:p>
            <a:r>
              <a:rPr lang="en-US" dirty="0" smtClean="0"/>
              <a:t>Layout specifies the GUI</a:t>
            </a:r>
          </a:p>
          <a:p>
            <a:pPr lvl="1"/>
            <a:r>
              <a:rPr lang="en-US" dirty="0" smtClean="0"/>
              <a:t>What buttons are on the page</a:t>
            </a:r>
          </a:p>
          <a:p>
            <a:pPr lvl="1"/>
            <a:r>
              <a:rPr lang="en-US" dirty="0" smtClean="0"/>
              <a:t>Where they are placed</a:t>
            </a:r>
          </a:p>
          <a:p>
            <a:pPr lvl="2"/>
            <a:r>
              <a:rPr lang="en-US" dirty="0" smtClean="0"/>
              <a:t>Linear layout and relative layout are different ways of specifying positions</a:t>
            </a:r>
          </a:p>
          <a:p>
            <a:r>
              <a:rPr lang="en-US" dirty="0" smtClean="0"/>
              <a:t>The layout is where you specify an id for each UI element so it can be referred to in the class file</a:t>
            </a:r>
          </a:p>
          <a:p>
            <a:r>
              <a:rPr lang="en-US" dirty="0">
                <a:hlinkClick r:id="rId2"/>
              </a:rPr>
              <a:t>http://developer.android.com/guide/topics/ui/declaring-layout.html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37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125"/>
            <a:ext cx="4572000" cy="629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762000"/>
            <a:ext cx="388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Tip: Use the text editor to edit your layout file</a:t>
            </a:r>
          </a:p>
          <a:p>
            <a:endParaRPr lang="en-US" sz="2000" dirty="0"/>
          </a:p>
          <a:p>
            <a:r>
              <a:rPr lang="en-US" sz="2000" dirty="0" smtClean="0"/>
              <a:t>In this layout file, a horizontal linear layout is embedded in the structure</a:t>
            </a:r>
          </a:p>
          <a:p>
            <a:endParaRPr lang="en-US" sz="2000" dirty="0"/>
          </a:p>
          <a:p>
            <a:r>
              <a:rPr lang="en-US" sz="2000" dirty="0" smtClean="0"/>
              <a:t>It has 2 buttons</a:t>
            </a:r>
          </a:p>
          <a:p>
            <a:endParaRPr lang="en-US" sz="2000" dirty="0"/>
          </a:p>
          <a:p>
            <a:r>
              <a:rPr lang="en-US" sz="2000" dirty="0" smtClean="0"/>
              <a:t>The first one (left one) will be labeled “On” and have the id “</a:t>
            </a:r>
            <a:r>
              <a:rPr lang="en-US" sz="2000" dirty="0" err="1" smtClean="0"/>
              <a:t>btnOn</a:t>
            </a:r>
            <a:r>
              <a:rPr lang="en-US" sz="2000" dirty="0" smtClean="0"/>
              <a:t>”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 second one (right one) will be labeled “Off” and have the id “</a:t>
            </a:r>
            <a:r>
              <a:rPr lang="en-US" sz="2000" dirty="0" err="1" smtClean="0"/>
              <a:t>btnOff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40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</TotalTime>
  <Words>386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Programming Your Android App </vt:lpstr>
      <vt:lpstr>The Android Language</vt:lpstr>
      <vt:lpstr>Your Android IDE</vt:lpstr>
      <vt:lpstr>PowerPoint Presentation</vt:lpstr>
      <vt:lpstr>PowerPoint Presentation</vt:lpstr>
      <vt:lpstr>The Android Manifest XML File</vt:lpstr>
      <vt:lpstr>PowerPoint Presentation</vt:lpstr>
      <vt:lpstr>The Layout XML Files</vt:lpstr>
      <vt:lpstr>PowerPoint Presentation</vt:lpstr>
      <vt:lpstr>The Activity Class Files</vt:lpstr>
      <vt:lpstr>Life Cycle of an Android Activity</vt:lpstr>
      <vt:lpstr>Intents</vt:lpstr>
      <vt:lpstr>Testing Your App</vt:lpstr>
      <vt:lpstr>PowerPoint Presentation</vt:lpstr>
      <vt:lpstr>Helpful links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Your Android App</dc:title>
  <dc:creator>gkhadge</dc:creator>
  <cp:lastModifiedBy>gkhadge</cp:lastModifiedBy>
  <cp:revision>22</cp:revision>
  <dcterms:created xsi:type="dcterms:W3CDTF">2014-02-03T22:03:21Z</dcterms:created>
  <dcterms:modified xsi:type="dcterms:W3CDTF">2014-02-10T05:13:59Z</dcterms:modified>
</cp:coreProperties>
</file>